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21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4" r:id="rId9"/>
    <p:sldId id="263" r:id="rId10"/>
    <p:sldId id="266" r:id="rId11"/>
    <p:sldId id="272" r:id="rId12"/>
    <p:sldId id="267" r:id="rId13"/>
    <p:sldId id="273" r:id="rId14"/>
    <p:sldId id="269" r:id="rId15"/>
    <p:sldId id="274" r:id="rId16"/>
    <p:sldId id="268" r:id="rId17"/>
    <p:sldId id="275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B9EDEBC0-434E-480F-AE7E-2AB1E62599F7}">
          <p14:sldIdLst>
            <p14:sldId id="256"/>
            <p14:sldId id="257"/>
            <p14:sldId id="258"/>
            <p14:sldId id="265"/>
            <p14:sldId id="259"/>
            <p14:sldId id="260"/>
            <p14:sldId id="261"/>
            <p14:sldId id="264"/>
            <p14:sldId id="263"/>
            <p14:sldId id="266"/>
            <p14:sldId id="272"/>
            <p14:sldId id="267"/>
            <p14:sldId id="273"/>
            <p14:sldId id="269"/>
            <p14:sldId id="274"/>
            <p14:sldId id="268"/>
            <p14:sldId id="275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6" autoAdjust="0"/>
    <p:restoredTop sz="94660"/>
  </p:normalViewPr>
  <p:slideViewPr>
    <p:cSldViewPr snapToGrid="0">
      <p:cViewPr varScale="1">
        <p:scale>
          <a:sx n="68" d="100"/>
          <a:sy n="68" d="100"/>
        </p:scale>
        <p:origin x="72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D3226-C9C9-4705-B5D9-B0151793AAA1}" type="datetimeFigureOut">
              <a:rPr lang="nl-BE" smtClean="0"/>
              <a:t>19/06/2018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8817E-C393-4808-B740-79016FFAC91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0125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p11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8817E-C393-4808-B740-79016FFAC91C}" type="slidenum">
              <a:rPr lang="nl-BE" smtClean="0"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39351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p25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8817E-C393-4808-B740-79016FFAC91C}" type="slidenum">
              <a:rPr lang="nl-BE" smtClean="0"/>
              <a:t>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5368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P17-18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8817E-C393-4808-B740-79016FFAC91C}" type="slidenum">
              <a:rPr lang="nl-BE" smtClean="0"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8160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p22-24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8817E-C393-4808-B740-79016FFAC91C}" type="slidenum">
              <a:rPr lang="nl-BE" smtClean="0"/>
              <a:t>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1585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P19-21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8817E-C393-4808-B740-79016FFAC91C}" type="slidenum">
              <a:rPr lang="nl-BE" smtClean="0"/>
              <a:t>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6925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P13-15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8817E-C393-4808-B740-79016FFAC91C}" type="slidenum">
              <a:rPr lang="nl-BE" smtClean="0"/>
              <a:t>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0589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0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dirty="0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69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315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6337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83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429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dirty="0" smtClean="0"/>
              <a:t>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dirty="0" smtClean="0"/>
              <a:t>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dirty="0" smtClean="0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81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5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389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21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870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416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84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38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86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4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dirty="0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8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661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Domotica Systeem met Raspberry Pi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Ian Blockmans</a:t>
            </a:r>
          </a:p>
          <a:p>
            <a:r>
              <a:rPr lang="nl-NL" dirty="0" smtClean="0"/>
              <a:t>Mentor : C. Wille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8890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PyQt</a:t>
            </a:r>
            <a:br>
              <a:rPr lang="nl-BE" dirty="0"/>
            </a:b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28" y="2123144"/>
            <a:ext cx="5857421" cy="3526109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27" y="2193105"/>
            <a:ext cx="5724690" cy="345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8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PyQt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b="1" dirty="0"/>
              <a:t>class </a:t>
            </a:r>
            <a:r>
              <a:rPr lang="nl-BE" dirty="0"/>
              <a:t>Main(QDialog):</a:t>
            </a:r>
            <a:br>
              <a:rPr lang="nl-BE" dirty="0"/>
            </a:br>
            <a:r>
              <a:rPr lang="nl-BE" dirty="0"/>
              <a:t>    </a:t>
            </a:r>
            <a:r>
              <a:rPr lang="nl-BE" b="1" dirty="0"/>
              <a:t>def </a:t>
            </a:r>
            <a:r>
              <a:rPr lang="nl-BE" dirty="0"/>
              <a:t>__init__(self):</a:t>
            </a:r>
            <a:br>
              <a:rPr lang="nl-BE" dirty="0"/>
            </a:br>
            <a:r>
              <a:rPr lang="nl-BE" dirty="0"/>
              <a:t>        super(Main, self).__init__()</a:t>
            </a:r>
            <a:br>
              <a:rPr lang="nl-BE" dirty="0"/>
            </a:br>
            <a:r>
              <a:rPr lang="nl-BE" dirty="0"/>
              <a:t/>
            </a:r>
            <a:br>
              <a:rPr lang="nl-BE" dirty="0"/>
            </a:br>
            <a:r>
              <a:rPr lang="nl-BE" dirty="0"/>
              <a:t>        </a:t>
            </a:r>
            <a:r>
              <a:rPr lang="nl-BE" i="1" dirty="0"/>
              <a:t># setup scherm</a:t>
            </a:r>
            <a:br>
              <a:rPr lang="nl-BE" i="1" dirty="0"/>
            </a:br>
            <a:r>
              <a:rPr lang="nl-BE" i="1" dirty="0"/>
              <a:t>        </a:t>
            </a:r>
            <a:r>
              <a:rPr lang="nl-BE" dirty="0"/>
              <a:t>self.ui = Ui_Main()</a:t>
            </a:r>
            <a:br>
              <a:rPr lang="nl-BE" dirty="0"/>
            </a:br>
            <a:r>
              <a:rPr lang="nl-BE" dirty="0"/>
              <a:t>        self.ui.setupUi(self)</a:t>
            </a:r>
            <a:br>
              <a:rPr lang="nl-BE" dirty="0"/>
            </a:br>
            <a:r>
              <a:rPr lang="nl-BE" dirty="0"/>
              <a:t/>
            </a:r>
            <a:br>
              <a:rPr lang="nl-BE" dirty="0"/>
            </a:br>
            <a:r>
              <a:rPr lang="nl-BE" dirty="0"/>
              <a:t>        </a:t>
            </a:r>
            <a:r>
              <a:rPr lang="nl-BE" i="1" dirty="0"/>
              <a:t># connecties knoppen met functies</a:t>
            </a:r>
            <a:br>
              <a:rPr lang="nl-BE" i="1" dirty="0"/>
            </a:br>
            <a:r>
              <a:rPr lang="nl-BE" i="1" dirty="0"/>
              <a:t>        </a:t>
            </a:r>
            <a:r>
              <a:rPr lang="nl-BE" dirty="0"/>
              <a:t>self.ui.kamer1.clicked.connect(self.change_room1)</a:t>
            </a:r>
            <a:br>
              <a:rPr lang="nl-BE" dirty="0"/>
            </a:br>
            <a:r>
              <a:rPr lang="nl-BE" dirty="0"/>
              <a:t>        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>	      # toon het scherm</a:t>
            </a:r>
            <a:r>
              <a:rPr lang="nl-BE" dirty="0"/>
              <a:t/>
            </a:r>
            <a:br>
              <a:rPr lang="nl-BE" dirty="0"/>
            </a:br>
            <a:r>
              <a:rPr lang="nl-BE" dirty="0" smtClean="0"/>
              <a:t>	      self.show</a:t>
            </a:r>
            <a:r>
              <a:rPr lang="nl-BE" dirty="0"/>
              <a:t>()</a:t>
            </a:r>
            <a:br>
              <a:rPr lang="nl-BE" dirty="0"/>
            </a:b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7754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OpenHAB 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01" y="1853248"/>
            <a:ext cx="11181085" cy="405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OpenHAB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03312" y="2052918"/>
            <a:ext cx="6939676" cy="4195481"/>
          </a:xfrm>
        </p:spPr>
        <p:txBody>
          <a:bodyPr/>
          <a:lstStyle/>
          <a:p>
            <a:r>
              <a:rPr lang="en-US" dirty="0"/>
              <a:t>Switch        </a:t>
            </a:r>
            <a:r>
              <a:rPr lang="en-US" dirty="0" smtClean="0"/>
              <a:t>  </a:t>
            </a:r>
          </a:p>
          <a:p>
            <a:r>
              <a:rPr lang="en-US" dirty="0" smtClean="0"/>
              <a:t>Bedroom_Light          </a:t>
            </a:r>
          </a:p>
          <a:p>
            <a:r>
              <a:rPr lang="en-US" dirty="0" smtClean="0"/>
              <a:t>"</a:t>
            </a:r>
            <a:r>
              <a:rPr lang="en-US" dirty="0"/>
              <a:t>Light"               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light&gt;           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Bedroom, gLight)             </a:t>
            </a:r>
            <a:endParaRPr lang="en-US" dirty="0" smtClean="0"/>
          </a:p>
          <a:p>
            <a:r>
              <a:rPr lang="en-US" dirty="0" smtClean="0"/>
              <a:t>{</a:t>
            </a:r>
            <a:r>
              <a:rPr lang="en-US" dirty="0"/>
              <a:t>mqtt="&lt;[broker:home/bedroom/light:state:default],&gt;[broker:home/bedroom/light:command:*:default]"}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2410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nl-BE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19" y="1152982"/>
            <a:ext cx="9546252" cy="5517783"/>
          </a:xfrm>
        </p:spPr>
      </p:pic>
    </p:spTree>
    <p:extLst>
      <p:ext uri="{BB962C8B-B14F-4D97-AF65-F5344CB8AC3E}">
        <p14:creationId xmlns:p14="http://schemas.microsoft.com/office/powerpoint/2010/main" val="358432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MQTT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mqttclient.publish("home/indoor/temp", temp1</a:t>
            </a:r>
            <a:r>
              <a:rPr lang="nl-BE" dirty="0" smtClean="0"/>
              <a:t>)</a:t>
            </a:r>
          </a:p>
          <a:p>
            <a:r>
              <a:rPr lang="nl-BE" dirty="0"/>
              <a:t>mqttclient.message_callback_add("home/living/light", on_message_living_light)</a:t>
            </a:r>
          </a:p>
        </p:txBody>
      </p:sp>
    </p:spTree>
    <p:extLst>
      <p:ext uri="{BB962C8B-B14F-4D97-AF65-F5344CB8AC3E}">
        <p14:creationId xmlns:p14="http://schemas.microsoft.com/office/powerpoint/2010/main" val="300160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83" y="670560"/>
            <a:ext cx="3639127" cy="620245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537" y="1691866"/>
            <a:ext cx="3243179" cy="4556533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2731537" y="1230201"/>
            <a:ext cx="249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temp</a:t>
            </a:r>
            <a:endParaRPr lang="nl-BE" sz="2400" dirty="0"/>
          </a:p>
        </p:txBody>
      </p:sp>
      <p:sp>
        <p:nvSpPr>
          <p:cNvPr id="7" name="Tekstvak 6"/>
          <p:cNvSpPr txBox="1"/>
          <p:nvPr/>
        </p:nvSpPr>
        <p:spPr>
          <a:xfrm>
            <a:off x="6244683" y="208895"/>
            <a:ext cx="3492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 smtClean="0"/>
              <a:t>devices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1277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MySQL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46111" y="1853248"/>
            <a:ext cx="10200080" cy="4195481"/>
          </a:xfrm>
        </p:spPr>
        <p:txBody>
          <a:bodyPr/>
          <a:lstStyle/>
          <a:p>
            <a:r>
              <a:rPr lang="en-GB" dirty="0" err="1" smtClean="0"/>
              <a:t>c.execute</a:t>
            </a:r>
            <a:r>
              <a:rPr lang="en-GB" dirty="0"/>
              <a:t>("INSERT INTO devices (</a:t>
            </a:r>
            <a:r>
              <a:rPr lang="en-GB" dirty="0" err="1"/>
              <a:t>tijd</a:t>
            </a:r>
            <a:r>
              <a:rPr lang="en-GB" dirty="0"/>
              <a:t>, device, value) VALUES (%s, %s, %s</a:t>
            </a:r>
            <a:r>
              <a:rPr lang="en-GB" dirty="0" smtClean="0"/>
              <a:t>)", </a:t>
            </a:r>
            <a:r>
              <a:rPr lang="en-US" dirty="0" smtClean="0"/>
              <a:t>(</a:t>
            </a:r>
            <a:r>
              <a:rPr lang="en-US" dirty="0"/>
              <a:t>date, '</a:t>
            </a:r>
            <a:r>
              <a:rPr lang="en-US" dirty="0" err="1"/>
              <a:t>verwarming</a:t>
            </a:r>
            <a:r>
              <a:rPr lang="en-US" dirty="0"/>
              <a:t>', 1))</a:t>
            </a:r>
            <a:endParaRPr lang="en-US" dirty="0" smtClean="0"/>
          </a:p>
          <a:p>
            <a:r>
              <a:rPr lang="en-US" dirty="0" err="1" smtClean="0"/>
              <a:t>c.execute</a:t>
            </a:r>
            <a:r>
              <a:rPr lang="en-US" dirty="0"/>
              <a:t>("SELECT value FROM </a:t>
            </a:r>
            <a:r>
              <a:rPr lang="en-US" dirty="0" smtClean="0"/>
              <a:t>devices WHERE device </a:t>
            </a:r>
            <a:r>
              <a:rPr lang="en-US" dirty="0"/>
              <a:t>= '</a:t>
            </a:r>
            <a:r>
              <a:rPr lang="en-US" dirty="0" err="1"/>
              <a:t>verwarming</a:t>
            </a:r>
            <a:r>
              <a:rPr lang="en-US" dirty="0"/>
              <a:t>' ORDER BY </a:t>
            </a:r>
            <a:r>
              <a:rPr lang="en-US" dirty="0" err="1"/>
              <a:t>tijd</a:t>
            </a:r>
            <a:r>
              <a:rPr lang="en-US" dirty="0"/>
              <a:t> DESC")</a:t>
            </a:r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vondb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c.fetchone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 smtClean="0"/>
              <a:t>		von </a:t>
            </a:r>
            <a:r>
              <a:rPr lang="en-US" dirty="0"/>
              <a:t>= </a:t>
            </a:r>
            <a:r>
              <a:rPr lang="en-US" dirty="0" err="1"/>
              <a:t>int</a:t>
            </a:r>
            <a:r>
              <a:rPr lang="en-US" dirty="0"/>
              <a:t>(</a:t>
            </a:r>
            <a:r>
              <a:rPr lang="en-US" dirty="0" err="1"/>
              <a:t>vondb</a:t>
            </a:r>
            <a:r>
              <a:rPr lang="en-US" dirty="0"/>
              <a:t>[0])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4022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Problemen en oplossingen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RPI.GPIO </a:t>
            </a:r>
            <a:r>
              <a:rPr lang="en-US" dirty="0"/>
              <a:t>PWM start stop </a:t>
            </a:r>
            <a:r>
              <a:rPr lang="en-US" dirty="0" smtClean="0"/>
              <a:t>bug</a:t>
            </a:r>
          </a:p>
          <a:p>
            <a:r>
              <a:rPr lang="nl-BE" dirty="0"/>
              <a:t>Database </a:t>
            </a:r>
            <a:r>
              <a:rPr lang="nl-BE" dirty="0" smtClean="0"/>
              <a:t>cache</a:t>
            </a:r>
          </a:p>
          <a:p>
            <a:r>
              <a:rPr lang="nl-NL" dirty="0" smtClean="0"/>
              <a:t>Interrupts </a:t>
            </a:r>
            <a:r>
              <a:rPr lang="nl-NL" dirty="0"/>
              <a:t>en </a:t>
            </a:r>
            <a:r>
              <a:rPr lang="nl-NL" dirty="0" smtClean="0"/>
              <a:t>MySQL</a:t>
            </a:r>
            <a:endParaRPr lang="nl-BE" dirty="0" smtClean="0"/>
          </a:p>
          <a:p>
            <a:r>
              <a:rPr lang="nl-BE" dirty="0"/>
              <a:t>Veranderen van </a:t>
            </a:r>
            <a:r>
              <a:rPr lang="nl-BE" dirty="0" smtClean="0"/>
              <a:t>scherm </a:t>
            </a:r>
            <a:r>
              <a:rPr lang="nl-BE" dirty="0" smtClean="0"/>
              <a:t>PyQt</a:t>
            </a:r>
          </a:p>
          <a:p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171351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/>
              <a:t>Besluit </a:t>
            </a:r>
            <a:endParaRPr lang="nl-BE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3245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</a:t>
            </a:r>
            <a:r>
              <a:rPr lang="nl-NL" dirty="0" smtClean="0"/>
              <a:t>nhoud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04293" y="1306469"/>
            <a:ext cx="8946541" cy="5019686"/>
          </a:xfrm>
        </p:spPr>
        <p:txBody>
          <a:bodyPr>
            <a:normAutofit fontScale="92500" lnSpcReduction="10000"/>
          </a:bodyPr>
          <a:lstStyle/>
          <a:p>
            <a:r>
              <a:rPr lang="nl-NL" dirty="0" smtClean="0"/>
              <a:t>Inleiding </a:t>
            </a:r>
          </a:p>
          <a:p>
            <a:r>
              <a:rPr lang="nl-NL" dirty="0" smtClean="0"/>
              <a:t>Hardware</a:t>
            </a:r>
          </a:p>
          <a:p>
            <a:pPr lvl="1"/>
            <a:r>
              <a:rPr lang="nl-NL" dirty="0"/>
              <a:t>Verlichting</a:t>
            </a:r>
          </a:p>
          <a:p>
            <a:pPr lvl="1"/>
            <a:r>
              <a:rPr lang="nl-NL" dirty="0"/>
              <a:t>Rolluik</a:t>
            </a:r>
          </a:p>
          <a:p>
            <a:pPr lvl="1"/>
            <a:r>
              <a:rPr lang="nl-NL" dirty="0"/>
              <a:t>Verwarming</a:t>
            </a:r>
          </a:p>
          <a:p>
            <a:pPr lvl="1"/>
            <a:r>
              <a:rPr lang="nl-NL" dirty="0" smtClean="0"/>
              <a:t>Alarmsysteem</a:t>
            </a:r>
          </a:p>
          <a:p>
            <a:r>
              <a:rPr lang="nl-NL" dirty="0" smtClean="0"/>
              <a:t>Software</a:t>
            </a:r>
          </a:p>
          <a:p>
            <a:pPr lvl="1"/>
            <a:r>
              <a:rPr lang="nl-NL" dirty="0" smtClean="0"/>
              <a:t>PyQt</a:t>
            </a:r>
          </a:p>
          <a:p>
            <a:pPr lvl="1"/>
            <a:r>
              <a:rPr lang="nl-NL" dirty="0" smtClean="0"/>
              <a:t>OpenHAB</a:t>
            </a:r>
          </a:p>
          <a:p>
            <a:pPr lvl="1"/>
            <a:r>
              <a:rPr lang="nl-NL" dirty="0" smtClean="0"/>
              <a:t>MySQL</a:t>
            </a:r>
          </a:p>
          <a:p>
            <a:pPr lvl="1"/>
            <a:r>
              <a:rPr lang="nl-NL" dirty="0" smtClean="0"/>
              <a:t>MQTT</a:t>
            </a:r>
          </a:p>
          <a:p>
            <a:r>
              <a:rPr lang="nl-NL" dirty="0" smtClean="0"/>
              <a:t>Problemen en oplossingen</a:t>
            </a:r>
          </a:p>
          <a:p>
            <a:r>
              <a:rPr lang="nl-NL" dirty="0" smtClean="0"/>
              <a:t>Besluit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9626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Inleiding 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016" y="0"/>
            <a:ext cx="7303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Afbeelding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4475508" y="-861601"/>
            <a:ext cx="6527375" cy="863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245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Verlichting 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RGB Leds</a:t>
            </a:r>
            <a:endParaRPr lang="nl-NL" dirty="0"/>
          </a:p>
          <a:p>
            <a:r>
              <a:rPr lang="nl-NL" dirty="0" smtClean="0"/>
              <a:t>Mosfet gestuurd</a:t>
            </a:r>
          </a:p>
          <a:p>
            <a:r>
              <a:rPr lang="nl-NL" dirty="0" smtClean="0"/>
              <a:t>PWM voor helderheid en kleuren</a:t>
            </a:r>
            <a:endParaRPr lang="nl-BE" dirty="0"/>
          </a:p>
        </p:txBody>
      </p:sp>
      <p:pic>
        <p:nvPicPr>
          <p:cNvPr id="4" name="Afbeelding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37"/>
          <a:stretch/>
        </p:blipFill>
        <p:spPr bwMode="auto">
          <a:xfrm rot="5400000">
            <a:off x="6038360" y="630686"/>
            <a:ext cx="5459779" cy="57756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2" descr="IMG_07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t="23842" r="8333" b="30463"/>
          <a:stretch>
            <a:fillRect/>
          </a:stretch>
        </p:blipFill>
        <p:spPr bwMode="auto">
          <a:xfrm>
            <a:off x="1746413" y="4261958"/>
            <a:ext cx="3490912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87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Rolluik 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Servo </a:t>
            </a:r>
          </a:p>
          <a:p>
            <a:r>
              <a:rPr lang="nl-NL" dirty="0" smtClean="0"/>
              <a:t>PWM sturing</a:t>
            </a:r>
            <a:endParaRPr lang="nl-BE" dirty="0"/>
          </a:p>
        </p:txBody>
      </p:sp>
      <p:pic>
        <p:nvPicPr>
          <p:cNvPr id="1027" name="Picture 3" descr="IMG_08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72" y="1337453"/>
            <a:ext cx="5956300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4"/>
          <a:srcRect l="63535" t="84354" r="18193"/>
          <a:stretch/>
        </p:blipFill>
        <p:spPr>
          <a:xfrm>
            <a:off x="1553545" y="3020947"/>
            <a:ext cx="3105540" cy="3427122"/>
          </a:xfrm>
          <a:prstGeom prst="rect">
            <a:avLst/>
          </a:prstGeom>
        </p:spPr>
      </p:pic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521161"/>
              </p:ext>
            </p:extLst>
          </p:nvPr>
        </p:nvGraphicFramePr>
        <p:xfrm>
          <a:off x="431798" y="3515739"/>
          <a:ext cx="1121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747">
                  <a:extLst>
                    <a:ext uri="{9D8B030D-6E8A-4147-A177-3AD203B41FA5}">
                      <a16:colId xmlns:a16="http://schemas.microsoft.com/office/drawing/2014/main" val="2682243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GPIO 20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27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04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Verwarming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r>
              <a:rPr lang="nl-NL" dirty="0" smtClean="0"/>
              <a:t>Temperatuur sensor</a:t>
            </a:r>
          </a:p>
          <a:p>
            <a:r>
              <a:rPr lang="nl-NL" dirty="0" smtClean="0"/>
              <a:t>1-Wire</a:t>
            </a:r>
          </a:p>
          <a:p>
            <a:endParaRPr lang="nl-NL" dirty="0"/>
          </a:p>
          <a:p>
            <a:r>
              <a:rPr lang="nl-NL" dirty="0"/>
              <a:t>Weerstand</a:t>
            </a:r>
          </a:p>
          <a:p>
            <a:r>
              <a:rPr lang="nl-NL" dirty="0"/>
              <a:t>12W </a:t>
            </a:r>
          </a:p>
          <a:p>
            <a:r>
              <a:rPr lang="nl-NL" dirty="0"/>
              <a:t>Mosfet </a:t>
            </a:r>
            <a:r>
              <a:rPr lang="nl-NL" dirty="0" smtClean="0"/>
              <a:t>gestuurd</a:t>
            </a:r>
            <a:endParaRPr lang="nl-NL" dirty="0"/>
          </a:p>
          <a:p>
            <a:r>
              <a:rPr lang="nl-NL" dirty="0"/>
              <a:t>40°C</a:t>
            </a:r>
            <a:endParaRPr lang="nl-BE" dirty="0"/>
          </a:p>
          <a:p>
            <a:endParaRPr lang="nl-BE" dirty="0"/>
          </a:p>
        </p:txBody>
      </p:sp>
      <p:pic>
        <p:nvPicPr>
          <p:cNvPr id="4" name="Afbeelding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49"/>
          <a:stretch/>
        </p:blipFill>
        <p:spPr>
          <a:xfrm>
            <a:off x="7192311" y="129978"/>
            <a:ext cx="4192211" cy="344654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115" y="2798684"/>
            <a:ext cx="3881635" cy="405931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5"/>
          <a:srcRect t="45999" r="88208" b="36662"/>
          <a:stretch/>
        </p:blipFill>
        <p:spPr>
          <a:xfrm>
            <a:off x="8314751" y="3444020"/>
            <a:ext cx="3069772" cy="3413980"/>
          </a:xfrm>
          <a:prstGeom prst="rect">
            <a:avLst/>
          </a:prstGeom>
        </p:spPr>
      </p:pic>
      <p:graphicFrame>
        <p:nvGraphicFramePr>
          <p:cNvPr id="8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329946"/>
              </p:ext>
            </p:extLst>
          </p:nvPr>
        </p:nvGraphicFramePr>
        <p:xfrm>
          <a:off x="11070253" y="4541618"/>
          <a:ext cx="1121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747">
                  <a:extLst>
                    <a:ext uri="{9D8B030D-6E8A-4147-A177-3AD203B41FA5}">
                      <a16:colId xmlns:a16="http://schemas.microsoft.com/office/drawing/2014/main" val="2682243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GPIO 21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27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75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Alarmsysteem 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PIR (Passieve Infrarood)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21325" t="18077" r="29632" b="24889"/>
          <a:stretch/>
        </p:blipFill>
        <p:spPr>
          <a:xfrm>
            <a:off x="6915743" y="452718"/>
            <a:ext cx="3134110" cy="2428595"/>
          </a:xfrm>
          <a:prstGeom prst="rect">
            <a:avLst/>
          </a:prstGeom>
        </p:spPr>
      </p:pic>
      <p:pic>
        <p:nvPicPr>
          <p:cNvPr id="5" name="Afbeelding 4" descr="Picture of How Does It Work?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92" y="2621820"/>
            <a:ext cx="4773755" cy="413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5"/>
          <a:srcRect l="14026" t="57274" r="73773" b="19055"/>
          <a:stretch/>
        </p:blipFill>
        <p:spPr>
          <a:xfrm>
            <a:off x="9445506" y="2881313"/>
            <a:ext cx="2634339" cy="3865340"/>
          </a:xfrm>
          <a:prstGeom prst="rect">
            <a:avLst/>
          </a:prstGeom>
        </p:spPr>
      </p:pic>
      <p:graphicFrame>
        <p:nvGraphicFramePr>
          <p:cNvPr id="8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221687"/>
              </p:ext>
            </p:extLst>
          </p:nvPr>
        </p:nvGraphicFramePr>
        <p:xfrm>
          <a:off x="10958098" y="2510473"/>
          <a:ext cx="112174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747">
                  <a:extLst>
                    <a:ext uri="{9D8B030D-6E8A-4147-A177-3AD203B41FA5}">
                      <a16:colId xmlns:a16="http://schemas.microsoft.com/office/drawing/2014/main" val="2682243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GPIO 16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27474"/>
                  </a:ext>
                </a:extLst>
              </a:tr>
            </a:tbl>
          </a:graphicData>
        </a:graphic>
      </p:graphicFrame>
      <p:pic>
        <p:nvPicPr>
          <p:cNvPr id="6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7047" y="3649885"/>
            <a:ext cx="3767185" cy="22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8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155" y="196240"/>
            <a:ext cx="9404723" cy="1400530"/>
          </a:xfrm>
        </p:spPr>
        <p:txBody>
          <a:bodyPr/>
          <a:lstStyle/>
          <a:p>
            <a:r>
              <a:rPr lang="nl-NL" dirty="0" smtClean="0"/>
              <a:t>Software 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59" y="896505"/>
            <a:ext cx="9799525" cy="5877272"/>
          </a:xfrm>
        </p:spPr>
      </p:pic>
    </p:spTree>
    <p:extLst>
      <p:ext uri="{BB962C8B-B14F-4D97-AF65-F5344CB8AC3E}">
        <p14:creationId xmlns:p14="http://schemas.microsoft.com/office/powerpoint/2010/main" val="62500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1642</TotalTime>
  <Words>188</Words>
  <Application>Microsoft Office PowerPoint</Application>
  <PresentationFormat>Breedbeeld</PresentationFormat>
  <Paragraphs>82</Paragraphs>
  <Slides>19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Ion</vt:lpstr>
      <vt:lpstr>Domotica Systeem met Raspberry Pi</vt:lpstr>
      <vt:lpstr>Inhoud</vt:lpstr>
      <vt:lpstr>Inleiding </vt:lpstr>
      <vt:lpstr>Hardware </vt:lpstr>
      <vt:lpstr>Verlichting </vt:lpstr>
      <vt:lpstr>Rolluik </vt:lpstr>
      <vt:lpstr>Verwarming</vt:lpstr>
      <vt:lpstr>Alarmsysteem </vt:lpstr>
      <vt:lpstr>Software </vt:lpstr>
      <vt:lpstr>PyQt </vt:lpstr>
      <vt:lpstr>PyQt</vt:lpstr>
      <vt:lpstr>OpenHAB </vt:lpstr>
      <vt:lpstr>OpenHAB</vt:lpstr>
      <vt:lpstr>MQTT</vt:lpstr>
      <vt:lpstr>MQTT</vt:lpstr>
      <vt:lpstr>MySQL </vt:lpstr>
      <vt:lpstr>MySQL</vt:lpstr>
      <vt:lpstr>Problemen en oplossingen</vt:lpstr>
      <vt:lpstr>Besluit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Ian Blockmans</dc:creator>
  <cp:lastModifiedBy>Ian Blockmans</cp:lastModifiedBy>
  <cp:revision>50</cp:revision>
  <dcterms:created xsi:type="dcterms:W3CDTF">2018-05-15T20:19:27Z</dcterms:created>
  <dcterms:modified xsi:type="dcterms:W3CDTF">2018-06-19T19:56:28Z</dcterms:modified>
</cp:coreProperties>
</file>